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55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030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70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255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956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1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8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944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337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136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307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9AAF6-E742-4261-B3B2-3E96571AF54E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0ECA0-66F4-4612-8154-C45A95400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413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/>
              <a:t>Language and its importance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Definition, how we learn language? Importance of language </a:t>
            </a:r>
            <a:r>
              <a:rPr lang="en-US" dirty="0" err="1" smtClean="0"/>
              <a:t>etc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826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of language and linguistics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Language is simply defined as “system of signs to communicate ideas”</a:t>
            </a:r>
          </a:p>
          <a:p>
            <a:r>
              <a:rPr lang="en-US" sz="3600" dirty="0" smtClean="0"/>
              <a:t>A language is a structured system of communication.</a:t>
            </a:r>
          </a:p>
          <a:p>
            <a:r>
              <a:rPr lang="en-US" sz="3600" dirty="0" smtClean="0"/>
              <a:t>Language, in a broader sense, is the method of communication that involves the use of – particularly human – languages.</a:t>
            </a:r>
          </a:p>
          <a:p>
            <a:r>
              <a:rPr lang="en-US" sz="3600" dirty="0" smtClean="0"/>
              <a:t>The scientific study of language is called linguistics.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87304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The language which is learnt through natural instinct or without any conscious effort is called mother tongue or LI.</a:t>
            </a:r>
          </a:p>
          <a:p>
            <a:r>
              <a:rPr lang="en-US" sz="4000" dirty="0" smtClean="0"/>
              <a:t>The language which is not our mother tongue and is learnt through conscious effort in classroom environment </a:t>
            </a:r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1781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theories about language learning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Behaviourism</a:t>
            </a:r>
            <a:r>
              <a:rPr lang="en-US" sz="4000" dirty="0" smtClean="0"/>
              <a:t>: when we learn language through our environment and surroundings.</a:t>
            </a:r>
          </a:p>
          <a:p>
            <a:r>
              <a:rPr lang="en-US" sz="4000" dirty="0" smtClean="0"/>
              <a:t>Mentalism: it is said that we have inborn ability in our mind to learn language. Kind of black box in human brain which </a:t>
            </a:r>
            <a:r>
              <a:rPr lang="en-US" sz="4000" dirty="0"/>
              <a:t>e</a:t>
            </a:r>
            <a:r>
              <a:rPr lang="en-US" sz="4000" dirty="0" smtClean="0"/>
              <a:t>nables to learn language.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069789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 of language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Language is important for one’s identity.</a:t>
            </a:r>
          </a:p>
          <a:p>
            <a:r>
              <a:rPr lang="en-US" dirty="0" smtClean="0"/>
              <a:t>Language is important for culture’s </a:t>
            </a:r>
            <a:r>
              <a:rPr lang="en-US" dirty="0" err="1" smtClean="0"/>
              <a:t>preservastion</a:t>
            </a:r>
            <a:r>
              <a:rPr lang="en-US" dirty="0" smtClean="0"/>
              <a:t> </a:t>
            </a:r>
          </a:p>
          <a:p>
            <a:r>
              <a:rPr lang="en-US" dirty="0" smtClean="0"/>
              <a:t>It is used for expression of personality</a:t>
            </a:r>
          </a:p>
          <a:p>
            <a:r>
              <a:rPr lang="en-US" dirty="0" smtClean="0"/>
              <a:t>Language helps express our feelings, desires, and queries to the world around us</a:t>
            </a:r>
          </a:p>
          <a:p>
            <a:r>
              <a:rPr lang="en-US" dirty="0"/>
              <a:t>T</a:t>
            </a:r>
            <a:r>
              <a:rPr lang="en-US" dirty="0" smtClean="0"/>
              <a:t>he most important of these functions are, communicating with others and conveying information.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030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There are many languages spoken in the world</a:t>
            </a:r>
          </a:p>
          <a:p>
            <a:r>
              <a:rPr lang="en-US" sz="4000" dirty="0" smtClean="0"/>
              <a:t>Chinese language most spoken language in the world</a:t>
            </a:r>
          </a:p>
          <a:p>
            <a:r>
              <a:rPr lang="en-US" sz="4000" dirty="0" smtClean="0"/>
              <a:t>English language is 2</a:t>
            </a:r>
            <a:r>
              <a:rPr lang="en-US" sz="4000" baseline="30000" dirty="0" smtClean="0"/>
              <a:t>nd</a:t>
            </a:r>
            <a:r>
              <a:rPr lang="en-US" sz="4000" dirty="0" smtClean="0"/>
              <a:t> largest spoken language in the world.</a:t>
            </a:r>
          </a:p>
          <a:p>
            <a:r>
              <a:rPr lang="en-US" sz="4000" dirty="0" smtClean="0"/>
              <a:t>There are no alphabets in Chinese language</a:t>
            </a:r>
          </a:p>
          <a:p>
            <a:r>
              <a:rPr lang="en-US" sz="4000" dirty="0" smtClean="0"/>
              <a:t>It has strokes. Almost thousand of them.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609689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A nation is strong if it has preserved its language.</a:t>
            </a:r>
          </a:p>
          <a:p>
            <a:r>
              <a:rPr lang="en-US" sz="4400" dirty="0" smtClean="0"/>
              <a:t>Language is symbol of national unity</a:t>
            </a:r>
          </a:p>
          <a:p>
            <a:r>
              <a:rPr lang="en-US" sz="4400" dirty="0" smtClean="0"/>
              <a:t>Our languages are dying. We should promote our own language.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558915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13800" dirty="0" smtClean="0"/>
              <a:t>Any Language </a:t>
            </a:r>
            <a:endParaRPr lang="en-US" sz="13800" dirty="0"/>
          </a:p>
        </p:txBody>
      </p:sp>
    </p:spTree>
    <p:extLst>
      <p:ext uri="{BB962C8B-B14F-4D97-AF65-F5344CB8AC3E}">
        <p14:creationId xmlns:p14="http://schemas.microsoft.com/office/powerpoint/2010/main" val="1022900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285</Words>
  <Application>Microsoft Office PowerPoint</Application>
  <PresentationFormat>Widescreen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Language and its importance</vt:lpstr>
      <vt:lpstr>Definition of language and linguistics </vt:lpstr>
      <vt:lpstr>PowerPoint Presentation</vt:lpstr>
      <vt:lpstr>2 theories about language learning </vt:lpstr>
      <vt:lpstr>Importance of language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Language and its importance</dc:title>
  <dc:creator>Windows User</dc:creator>
  <cp:lastModifiedBy>Windows User</cp:lastModifiedBy>
  <cp:revision>4</cp:revision>
  <dcterms:created xsi:type="dcterms:W3CDTF">2020-04-04T15:41:52Z</dcterms:created>
  <dcterms:modified xsi:type="dcterms:W3CDTF">2020-04-04T16:03:03Z</dcterms:modified>
</cp:coreProperties>
</file>